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56" r:id="rId2"/>
    <p:sldId id="258" r:id="rId3"/>
    <p:sldId id="259" r:id="rId4"/>
    <p:sldId id="287" r:id="rId5"/>
    <p:sldId id="289" r:id="rId6"/>
    <p:sldId id="304" r:id="rId7"/>
    <p:sldId id="305" r:id="rId8"/>
    <p:sldId id="262" r:id="rId9"/>
    <p:sldId id="293" r:id="rId10"/>
    <p:sldId id="294" r:id="rId11"/>
    <p:sldId id="306" r:id="rId12"/>
    <p:sldId id="307" r:id="rId13"/>
    <p:sldId id="308" r:id="rId14"/>
    <p:sldId id="301" r:id="rId15"/>
    <p:sldId id="309" r:id="rId16"/>
    <p:sldId id="296" r:id="rId17"/>
    <p:sldId id="310" r:id="rId18"/>
    <p:sldId id="300" r:id="rId19"/>
    <p:sldId id="286" r:id="rId20"/>
  </p:sldIdLst>
  <p:sldSz cx="9144000" cy="5143500" type="screen16x9"/>
  <p:notesSz cx="6858000" cy="9144000"/>
  <p:embeddedFontLst>
    <p:embeddedFont>
      <p:font typeface="Bahiana" panose="020B0604020202020204" charset="0"/>
      <p:regular r:id="rId22"/>
    </p:embeddedFont>
    <p:embeddedFont>
      <p:font typeface="Barlow Semi Condensed" panose="020B0604020202020204" charset="0"/>
      <p:regular r:id="rId23"/>
      <p:bold r:id="rId24"/>
      <p:italic r:id="rId25"/>
      <p:boldItalic r:id="rId26"/>
    </p:embeddedFont>
    <p:embeddedFont>
      <p:font typeface="Barlow Semi Condensed SemiBold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Roboto Condensed" panose="020B0604020202020204" charset="0"/>
      <p:regular r:id="rId39"/>
      <p:bold r:id="rId40"/>
      <p:italic r:id="rId41"/>
      <p:boldItalic r:id="rId42"/>
    </p:embeddedFont>
    <p:embeddedFont>
      <p:font typeface="Roboto Condensed Light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ạm Toàn" initials="PT" lastIdx="1" clrIdx="0">
    <p:extLst>
      <p:ext uri="{19B8F6BF-5375-455C-9EA6-DF929625EA0E}">
        <p15:presenceInfo xmlns:p15="http://schemas.microsoft.com/office/powerpoint/2012/main" userId="2a7f72bfe5bc8d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2D7BF6-14C0-4FC3-AB90-570A0ACCAB04}">
  <a:tblStyle styleId="{8B2D7BF6-14C0-4FC3-AB90-570A0ACCAB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239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84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0" y="2451225"/>
            <a:ext cx="9144000" cy="235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2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3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4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>
            <a:off x="8350757" y="149679"/>
            <a:ext cx="627300" cy="1446850"/>
            <a:chOff x="6656382" y="-78921"/>
            <a:chExt cx="627300" cy="1446850"/>
          </a:xfrm>
        </p:grpSpPr>
        <p:sp>
          <p:nvSpPr>
            <p:cNvPr id="150" name="Google Shape;150;p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3" name="Google Shape;473;p28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0606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  <p:sldLayoutId id="2147483663" r:id="rId5"/>
    <p:sldLayoutId id="2147483674" r:id="rId6"/>
    <p:sldLayoutId id="2147483675" r:id="rId7"/>
    <p:sldLayoutId id="2147483676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330036" y="1594513"/>
            <a:ext cx="6317672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j-lt"/>
                <a:ea typeface="Bahiana"/>
                <a:cs typeface="Calibri" panose="020F0502020204030204" pitchFamily="34" charset="0"/>
                <a:sym typeface="Bahiana"/>
              </a:rPr>
              <a:t>WEBSITE BÁN MÁY TÍNH – </a:t>
            </a:r>
            <a:br>
              <a:rPr lang="en" b="1">
                <a:latin typeface="+mj-lt"/>
                <a:ea typeface="Bahiana"/>
                <a:cs typeface="Calibri" panose="020F0502020204030204" pitchFamily="34" charset="0"/>
                <a:sym typeface="Bahiana"/>
              </a:rPr>
            </a:br>
            <a:r>
              <a:rPr lang="en" b="1">
                <a:latin typeface="+mj-lt"/>
                <a:ea typeface="Bahiana"/>
                <a:cs typeface="Calibri" panose="020F0502020204030204" pitchFamily="34" charset="0"/>
                <a:sym typeface="Bahiana"/>
              </a:rPr>
              <a:t>JSP COMPUTER SHOP</a:t>
            </a:r>
            <a:endParaRPr b="1">
              <a:latin typeface="+mj-lt"/>
              <a:ea typeface="Bahiana"/>
              <a:cs typeface="Calibri" panose="020F0502020204030204" pitchFamily="34" charset="0"/>
              <a:sym typeface="Bahiana"/>
            </a:endParaRPr>
          </a:p>
        </p:txBody>
      </p:sp>
      <p:sp>
        <p:nvSpPr>
          <p:cNvPr id="4" name="Google Shape;486;p33">
            <a:extLst>
              <a:ext uri="{FF2B5EF4-FFF2-40B4-BE49-F238E27FC236}">
                <a16:creationId xmlns:a16="http://schemas.microsoft.com/office/drawing/2014/main" id="{B16BCFC8-B56D-490D-8D8E-9601B0822D93}"/>
              </a:ext>
            </a:extLst>
          </p:cNvPr>
          <p:cNvSpPr txBox="1">
            <a:spLocks/>
          </p:cNvSpPr>
          <p:nvPr/>
        </p:nvSpPr>
        <p:spPr>
          <a:xfrm>
            <a:off x="4322413" y="2487583"/>
            <a:ext cx="3491551" cy="8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Semi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just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Phạm </a:t>
            </a:r>
            <a:r>
              <a:rPr lang="en-US" sz="2000" b="1" err="1">
                <a:latin typeface="Calibri" panose="020F0502020204030204" pitchFamily="34" charset="0"/>
                <a:cs typeface="Calibri" panose="020F0502020204030204" pitchFamily="34" charset="0"/>
              </a:rPr>
              <a:t>Quốc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 Toàn – 18110216</a:t>
            </a:r>
          </a:p>
          <a:p>
            <a:pPr algn="just"/>
            <a:r>
              <a:rPr lang="en-US" sz="2000" b="1" err="1">
                <a:latin typeface="Calibri" panose="020F0502020204030204" pitchFamily="34" charset="0"/>
                <a:ea typeface="Bahiana"/>
                <a:cs typeface="Calibri" panose="020F0502020204030204" pitchFamily="34" charset="0"/>
                <a:sym typeface="Bahiana"/>
              </a:rPr>
              <a:t>Hoàng</a:t>
            </a:r>
            <a:r>
              <a:rPr lang="en-US" sz="2000" b="1">
                <a:latin typeface="Calibri" panose="020F0502020204030204" pitchFamily="34" charset="0"/>
                <a:ea typeface="Bahiana"/>
                <a:cs typeface="Calibri" panose="020F0502020204030204" pitchFamily="34" charset="0"/>
                <a:sym typeface="Bahiana"/>
              </a:rPr>
              <a:t> </a:t>
            </a:r>
            <a:r>
              <a:rPr lang="en-US" sz="2000" b="1" err="1">
                <a:latin typeface="Calibri" panose="020F0502020204030204" pitchFamily="34" charset="0"/>
                <a:ea typeface="Bahiana"/>
                <a:cs typeface="Calibri" panose="020F0502020204030204" pitchFamily="34" charset="0"/>
                <a:sym typeface="Bahiana"/>
              </a:rPr>
              <a:t>Mạnh</a:t>
            </a:r>
            <a:r>
              <a:rPr lang="en-US" sz="2000" b="1">
                <a:latin typeface="Calibri" panose="020F0502020204030204" pitchFamily="34" charset="0"/>
                <a:ea typeface="Bahiana"/>
                <a:cs typeface="Calibri" panose="020F0502020204030204" pitchFamily="34" charset="0"/>
                <a:sym typeface="Bahiana"/>
              </a:rPr>
              <a:t> </a:t>
            </a:r>
            <a:r>
              <a:rPr lang="en-US" sz="2000" b="1" err="1">
                <a:latin typeface="Calibri" panose="020F0502020204030204" pitchFamily="34" charset="0"/>
                <a:ea typeface="Bahiana"/>
                <a:cs typeface="Calibri" panose="020F0502020204030204" pitchFamily="34" charset="0"/>
                <a:sym typeface="Bahiana"/>
              </a:rPr>
              <a:t>Tiến</a:t>
            </a:r>
            <a:r>
              <a:rPr lang="en-US" sz="2000" b="1">
                <a:latin typeface="Calibri" panose="020F0502020204030204" pitchFamily="34" charset="0"/>
                <a:ea typeface="Bahiana"/>
                <a:cs typeface="Calibri" panose="020F0502020204030204" pitchFamily="34" charset="0"/>
                <a:sym typeface="Bahiana"/>
              </a:rPr>
              <a:t>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2000" b="1">
                <a:latin typeface="Calibri" panose="020F0502020204030204" pitchFamily="34" charset="0"/>
                <a:ea typeface="Bahiana"/>
                <a:cs typeface="Calibri" panose="020F0502020204030204" pitchFamily="34" charset="0"/>
                <a:sym typeface="Bahiana"/>
              </a:rPr>
              <a:t> 18110212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78">
            <a:extLst>
              <a:ext uri="{FF2B5EF4-FFF2-40B4-BE49-F238E27FC236}">
                <a16:creationId xmlns:a16="http://schemas.microsoft.com/office/drawing/2014/main" id="{C7B84EC9-5930-41E4-9F63-B8DAD2195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907"/>
            <a:ext cx="9265831" cy="9696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2.2. Thiết kế giao diện trang người dùng</a:t>
            </a:r>
            <a:endParaRPr lang="en-US" sz="28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75CFF-A195-4A29-BD6F-CCDC2AB0E475}"/>
              </a:ext>
            </a:extLst>
          </p:cNvPr>
          <p:cNvSpPr txBox="1"/>
          <p:nvPr/>
        </p:nvSpPr>
        <p:spPr>
          <a:xfrm>
            <a:off x="3586976" y="4364990"/>
            <a:ext cx="1970047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chủ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0AA610-8B5C-465E-8B29-51314CA710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911" y="778510"/>
            <a:ext cx="5972175" cy="335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E06D9D-F1FD-4339-B743-7727E725C7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5911" y="778510"/>
            <a:ext cx="5972175" cy="33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78">
            <a:extLst>
              <a:ext uri="{FF2B5EF4-FFF2-40B4-BE49-F238E27FC236}">
                <a16:creationId xmlns:a16="http://schemas.microsoft.com/office/drawing/2014/main" id="{C7B84EC9-5930-41E4-9F63-B8DAD2195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907"/>
            <a:ext cx="9265831" cy="9696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2.2. Thiết kế giao diện trang người dùng</a:t>
            </a:r>
            <a:endParaRPr lang="en-US" sz="28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75CFF-A195-4A29-BD6F-CCDC2AB0E475}"/>
              </a:ext>
            </a:extLst>
          </p:cNvPr>
          <p:cNvSpPr txBox="1"/>
          <p:nvPr/>
        </p:nvSpPr>
        <p:spPr>
          <a:xfrm>
            <a:off x="3351733" y="4364990"/>
            <a:ext cx="256236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đăng nhập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57CAA-0649-42A1-882B-28B88238DC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912" y="892810"/>
            <a:ext cx="5972175" cy="3357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BA19F-B300-483F-8A0D-9EAB57F976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5912" y="900430"/>
            <a:ext cx="5972175" cy="33578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1098AA-08F9-48DB-8E06-1248671C14FD}"/>
              </a:ext>
            </a:extLst>
          </p:cNvPr>
          <p:cNvSpPr txBox="1"/>
          <p:nvPr/>
        </p:nvSpPr>
        <p:spPr>
          <a:xfrm>
            <a:off x="3351733" y="4364990"/>
            <a:ext cx="256236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đăng kí</a:t>
            </a:r>
          </a:p>
        </p:txBody>
      </p:sp>
    </p:spTree>
    <p:extLst>
      <p:ext uri="{BB962C8B-B14F-4D97-AF65-F5344CB8AC3E}">
        <p14:creationId xmlns:p14="http://schemas.microsoft.com/office/powerpoint/2010/main" val="42113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78">
            <a:extLst>
              <a:ext uri="{FF2B5EF4-FFF2-40B4-BE49-F238E27FC236}">
                <a16:creationId xmlns:a16="http://schemas.microsoft.com/office/drawing/2014/main" id="{C7B84EC9-5930-41E4-9F63-B8DAD2195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907"/>
            <a:ext cx="9265831" cy="9696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2.2. Thiết kế giao diện trang người dùng</a:t>
            </a:r>
            <a:endParaRPr lang="en-US" sz="28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75CFF-A195-4A29-BD6F-CCDC2AB0E475}"/>
              </a:ext>
            </a:extLst>
          </p:cNvPr>
          <p:cNvSpPr txBox="1"/>
          <p:nvPr/>
        </p:nvSpPr>
        <p:spPr>
          <a:xfrm>
            <a:off x="3586976" y="4364990"/>
            <a:ext cx="23109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sản phẩm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A268B-9D36-4456-AA70-031769FD2B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912" y="892810"/>
            <a:ext cx="5972175" cy="335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1EE09-F715-478F-B5F8-63A02A3A6F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5911" y="778510"/>
            <a:ext cx="5972175" cy="3357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50B75D-9F93-4413-A183-A2BF28A83EA2}"/>
              </a:ext>
            </a:extLst>
          </p:cNvPr>
          <p:cNvSpPr txBox="1"/>
          <p:nvPr/>
        </p:nvSpPr>
        <p:spPr>
          <a:xfrm>
            <a:off x="3586976" y="4364990"/>
            <a:ext cx="23109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đặt hàng</a:t>
            </a:r>
          </a:p>
        </p:txBody>
      </p:sp>
    </p:spTree>
    <p:extLst>
      <p:ext uri="{BB962C8B-B14F-4D97-AF65-F5344CB8AC3E}">
        <p14:creationId xmlns:p14="http://schemas.microsoft.com/office/powerpoint/2010/main" val="119742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78">
            <a:extLst>
              <a:ext uri="{FF2B5EF4-FFF2-40B4-BE49-F238E27FC236}">
                <a16:creationId xmlns:a16="http://schemas.microsoft.com/office/drawing/2014/main" id="{C7B84EC9-5930-41E4-9F63-B8DAD2195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907"/>
            <a:ext cx="9265831" cy="9696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2.2. Thiết kế giao diện trang người dùng</a:t>
            </a:r>
            <a:endParaRPr lang="en-US" sz="28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75CFF-A195-4A29-BD6F-CCDC2AB0E475}"/>
              </a:ext>
            </a:extLst>
          </p:cNvPr>
          <p:cNvSpPr txBox="1"/>
          <p:nvPr/>
        </p:nvSpPr>
        <p:spPr>
          <a:xfrm>
            <a:off x="3586976" y="4364990"/>
            <a:ext cx="23109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checkout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160349-AC00-4691-985C-365365C6AD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912" y="892810"/>
            <a:ext cx="5972175" cy="335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734F09-B0B7-408D-90B8-D767CF8611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5912" y="892810"/>
            <a:ext cx="5972175" cy="3357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73543D-46EC-434E-8BED-88D6B5D19385}"/>
              </a:ext>
            </a:extLst>
          </p:cNvPr>
          <p:cNvSpPr txBox="1"/>
          <p:nvPr/>
        </p:nvSpPr>
        <p:spPr>
          <a:xfrm>
            <a:off x="3586976" y="4364990"/>
            <a:ext cx="327102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quản lí lịch sử mua hàng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3286F-F31A-4993-B644-893DF60A3234}"/>
              </a:ext>
            </a:extLst>
          </p:cNvPr>
          <p:cNvSpPr txBox="1"/>
          <p:nvPr/>
        </p:nvSpPr>
        <p:spPr>
          <a:xfrm>
            <a:off x="2713601" y="4364990"/>
            <a:ext cx="371679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quản lí tài khoản người dùng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C5B3DC-4079-49D1-91CA-7BEE69D551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85911" y="778510"/>
            <a:ext cx="5972175" cy="33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1"/>
      <p:bldP spid="13" grpId="2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78">
            <a:extLst>
              <a:ext uri="{FF2B5EF4-FFF2-40B4-BE49-F238E27FC236}">
                <a16:creationId xmlns:a16="http://schemas.microsoft.com/office/drawing/2014/main" id="{C7B84EC9-5930-41E4-9F63-B8DAD2195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907"/>
            <a:ext cx="9265831" cy="9696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2.3. Thiết kế giao diện trang quản trị website</a:t>
            </a:r>
            <a:endParaRPr lang="en-US" sz="28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82EB9-610D-48D8-9048-5B016C4682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912" y="892810"/>
            <a:ext cx="5972175" cy="3357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0BB876-E9C2-4852-9727-B0147D81D7E3}"/>
              </a:ext>
            </a:extLst>
          </p:cNvPr>
          <p:cNvSpPr txBox="1"/>
          <p:nvPr/>
        </p:nvSpPr>
        <p:spPr>
          <a:xfrm>
            <a:off x="2713601" y="4364990"/>
            <a:ext cx="371679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đăng nhập cho quản trị viên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136741-5CBB-4C37-9A7E-D3C90BFDEB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5910" y="892810"/>
            <a:ext cx="5972175" cy="33578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5F94E7-8EA9-400F-B9C0-36FCC65CFA9A}"/>
              </a:ext>
            </a:extLst>
          </p:cNvPr>
          <p:cNvSpPr txBox="1"/>
          <p:nvPr/>
        </p:nvSpPr>
        <p:spPr>
          <a:xfrm>
            <a:off x="2713601" y="4364990"/>
            <a:ext cx="371679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quản lí cho quản trị viên</a:t>
            </a:r>
          </a:p>
        </p:txBody>
      </p:sp>
    </p:spTree>
    <p:extLst>
      <p:ext uri="{BB962C8B-B14F-4D97-AF65-F5344CB8AC3E}">
        <p14:creationId xmlns:p14="http://schemas.microsoft.com/office/powerpoint/2010/main" val="9644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78">
            <a:extLst>
              <a:ext uri="{FF2B5EF4-FFF2-40B4-BE49-F238E27FC236}">
                <a16:creationId xmlns:a16="http://schemas.microsoft.com/office/drawing/2014/main" id="{C7B84EC9-5930-41E4-9F63-B8DAD2195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907"/>
            <a:ext cx="9265831" cy="9696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2.3. Thiết kế giao diện trang quản trị website</a:t>
            </a:r>
            <a:endParaRPr lang="en-US" sz="28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BB876-E9C2-4852-9727-B0147D81D7E3}"/>
              </a:ext>
            </a:extLst>
          </p:cNvPr>
          <p:cNvSpPr txBox="1"/>
          <p:nvPr/>
        </p:nvSpPr>
        <p:spPr>
          <a:xfrm>
            <a:off x="2713601" y="4364990"/>
            <a:ext cx="371679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quản lí danh mục sản phẩm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CD83C-C55F-415A-B4FA-FA6D177A54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910" y="892810"/>
            <a:ext cx="5972175" cy="3357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52E86-FD96-401F-AEA5-62DF8E28A7AF}"/>
              </a:ext>
            </a:extLst>
          </p:cNvPr>
          <p:cNvSpPr txBox="1"/>
          <p:nvPr/>
        </p:nvSpPr>
        <p:spPr>
          <a:xfrm>
            <a:off x="2713600" y="4364990"/>
            <a:ext cx="371679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thêm mới danh mục sản phẩm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03946D-499E-4750-BEB1-AC18289E9A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5912" y="892810"/>
            <a:ext cx="5972175" cy="3357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92A4A5-A516-4DC8-B64B-7469D1E2ECD7}"/>
              </a:ext>
            </a:extLst>
          </p:cNvPr>
          <p:cNvSpPr txBox="1"/>
          <p:nvPr/>
        </p:nvSpPr>
        <p:spPr>
          <a:xfrm>
            <a:off x="2701284" y="4369807"/>
            <a:ext cx="416345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sửa thông tin danh mục sản phẩm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139AE4-D19C-47F2-BABD-306562D695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85910" y="887993"/>
            <a:ext cx="5972175" cy="33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8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9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78">
            <a:extLst>
              <a:ext uri="{FF2B5EF4-FFF2-40B4-BE49-F238E27FC236}">
                <a16:creationId xmlns:a16="http://schemas.microsoft.com/office/drawing/2014/main" id="{C58C7E50-A9CD-45C0-BDF8-99C4EE19B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907"/>
            <a:ext cx="9265831" cy="9696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2.3. Thiết kế giao diện trang quản trị website</a:t>
            </a:r>
            <a:endParaRPr lang="en-US" sz="28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FDF7A-9D21-46F3-8D78-7599480FEA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912" y="892810"/>
            <a:ext cx="5972175" cy="3357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95648-EDA3-4AAB-A8F1-7DC6AD58B78E}"/>
              </a:ext>
            </a:extLst>
          </p:cNvPr>
          <p:cNvSpPr txBox="1"/>
          <p:nvPr/>
        </p:nvSpPr>
        <p:spPr>
          <a:xfrm>
            <a:off x="2701284" y="4369807"/>
            <a:ext cx="416345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quản lí thông tin sản phẩm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D08EC6-A638-4CE4-914B-CB90420DB6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46827" y="892810"/>
            <a:ext cx="5972175" cy="33578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99F0E-2A43-48EF-9E2F-B06016505B84}"/>
              </a:ext>
            </a:extLst>
          </p:cNvPr>
          <p:cNvSpPr txBox="1"/>
          <p:nvPr/>
        </p:nvSpPr>
        <p:spPr>
          <a:xfrm>
            <a:off x="2701284" y="4369807"/>
            <a:ext cx="416345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thêm mới sản phẩm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57F16E-DD92-435C-84C8-0C2E9604452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46827" y="892810"/>
            <a:ext cx="5972175" cy="33578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8E95E7-EC00-4C17-9988-5E6F07C2D2E5}"/>
              </a:ext>
            </a:extLst>
          </p:cNvPr>
          <p:cNvSpPr txBox="1"/>
          <p:nvPr/>
        </p:nvSpPr>
        <p:spPr>
          <a:xfrm>
            <a:off x="2701284" y="4369807"/>
            <a:ext cx="416345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quản lí hóa đơn mua hàng.</a:t>
            </a:r>
          </a:p>
        </p:txBody>
      </p:sp>
    </p:spTree>
    <p:extLst>
      <p:ext uri="{BB962C8B-B14F-4D97-AF65-F5344CB8AC3E}">
        <p14:creationId xmlns:p14="http://schemas.microsoft.com/office/powerpoint/2010/main" val="277462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1"/>
      <p:bldP spid="15" grpId="2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78">
            <a:extLst>
              <a:ext uri="{FF2B5EF4-FFF2-40B4-BE49-F238E27FC236}">
                <a16:creationId xmlns:a16="http://schemas.microsoft.com/office/drawing/2014/main" id="{C58C7E50-A9CD-45C0-BDF8-99C4EE19B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907"/>
            <a:ext cx="9265831" cy="9696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2.3. Thiết kế giao diện trang quản trị website</a:t>
            </a:r>
            <a:endParaRPr lang="en-US" sz="28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95648-EDA3-4AAB-A8F1-7DC6AD58B78E}"/>
              </a:ext>
            </a:extLst>
          </p:cNvPr>
          <p:cNvSpPr txBox="1"/>
          <p:nvPr/>
        </p:nvSpPr>
        <p:spPr>
          <a:xfrm>
            <a:off x="3227064" y="4392667"/>
            <a:ext cx="416345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Giao diện trang quản lí thông tin tài khoản.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266768-0BB7-4015-8C52-CAFE0C5601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6921" y="892810"/>
            <a:ext cx="5972175" cy="33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255DB-6C38-458B-A609-9955EF358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212" y="417983"/>
            <a:ext cx="4595400" cy="577800"/>
          </a:xfrm>
        </p:spPr>
        <p:txBody>
          <a:bodyPr/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TÀI LIỆU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A8F681-7838-422A-93E5-2C8EF43FAD0B}"/>
              </a:ext>
            </a:extLst>
          </p:cNvPr>
          <p:cNvSpPr txBox="1">
            <a:spLocks/>
          </p:cNvSpPr>
          <p:nvPr/>
        </p:nvSpPr>
        <p:spPr>
          <a:xfrm>
            <a:off x="1435098" y="1532812"/>
            <a:ext cx="7505702" cy="23860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Jsdh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jfs</a:t>
            </a:r>
            <a:endParaRPr lang="en-US" sz="1800" u="sng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12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>
            <a:spLocks noGrp="1"/>
          </p:cNvSpPr>
          <p:nvPr>
            <p:ph type="title"/>
          </p:nvPr>
        </p:nvSpPr>
        <p:spPr>
          <a:xfrm>
            <a:off x="3088838" y="297022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THANKS!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39923" y="2833377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CHI TIẾT THIẾT KẾ</a:t>
            </a:r>
            <a:endParaRPr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39923" y="14881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Calibri" panose="020F0502020204030204" pitchFamily="34" charset="0"/>
                <a:cs typeface="Calibri" panose="020F0502020204030204" pitchFamily="34" charset="0"/>
              </a:rPr>
              <a:t>PHÂN TÍCH ĐẶC TẢ ĐỀ TÀI</a:t>
            </a:r>
            <a:endParaRPr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173359" y="1337016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173359" y="267182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02</a:t>
            </a:r>
            <a:endParaRPr sz="4800"/>
          </a:p>
        </p:txBody>
      </p:sp>
      <p:sp>
        <p:nvSpPr>
          <p:cNvPr id="30" name="Google Shape;498;p35">
            <a:extLst>
              <a:ext uri="{FF2B5EF4-FFF2-40B4-BE49-F238E27FC236}">
                <a16:creationId xmlns:a16="http://schemas.microsoft.com/office/drawing/2014/main" id="{2E8D5406-B731-4510-8CF1-87217523A973}"/>
              </a:ext>
            </a:extLst>
          </p:cNvPr>
          <p:cNvSpPr txBox="1">
            <a:spLocks/>
          </p:cNvSpPr>
          <p:nvPr/>
        </p:nvSpPr>
        <p:spPr>
          <a:xfrm>
            <a:off x="1848878" y="304523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3600" b="1">
                <a:latin typeface="Calibri" panose="020F0502020204030204" pitchFamily="34" charset="0"/>
                <a:cs typeface="Calibri" panose="020F0502020204030204" pitchFamily="34" charset="0"/>
              </a:rPr>
              <a:t>NỘI DUNG CHÍNH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subTitle" idx="1"/>
          </p:nvPr>
        </p:nvSpPr>
        <p:spPr>
          <a:xfrm>
            <a:off x="1578587" y="1449532"/>
            <a:ext cx="5710304" cy="2244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499;p35">
            <a:extLst>
              <a:ext uri="{FF2B5EF4-FFF2-40B4-BE49-F238E27FC236}">
                <a16:creationId xmlns:a16="http://schemas.microsoft.com/office/drawing/2014/main" id="{33B7E0A5-D9EC-4207-B9A1-4D85BF4E7EB5}"/>
              </a:ext>
            </a:extLst>
          </p:cNvPr>
          <p:cNvSpPr txBox="1">
            <a:spLocks/>
          </p:cNvSpPr>
          <p:nvPr/>
        </p:nvSpPr>
        <p:spPr>
          <a:xfrm>
            <a:off x="743633" y="465996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PHÂN TÍCH ĐỀ TÀI</a:t>
            </a:r>
          </a:p>
        </p:txBody>
      </p:sp>
      <p:sp>
        <p:nvSpPr>
          <p:cNvPr id="5" name="Google Shape;500;p35">
            <a:extLst>
              <a:ext uri="{FF2B5EF4-FFF2-40B4-BE49-F238E27FC236}">
                <a16:creationId xmlns:a16="http://schemas.microsoft.com/office/drawing/2014/main" id="{60664977-61FE-4F9F-8F71-181863BB5CA5}"/>
              </a:ext>
            </a:extLst>
          </p:cNvPr>
          <p:cNvSpPr txBox="1">
            <a:spLocks/>
          </p:cNvSpPr>
          <p:nvPr/>
        </p:nvSpPr>
        <p:spPr>
          <a:xfrm>
            <a:off x="452687" y="304446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b="1"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0"/>
          <p:cNvSpPr txBox="1">
            <a:spLocks noGrp="1"/>
          </p:cNvSpPr>
          <p:nvPr>
            <p:ph type="ctrTitle"/>
          </p:nvPr>
        </p:nvSpPr>
        <p:spPr>
          <a:xfrm>
            <a:off x="148551" y="75188"/>
            <a:ext cx="5389804" cy="554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1.1. Thiết kế sơ đồ Usecase</a:t>
            </a:r>
            <a:endParaRPr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3D508-791B-4DE5-9D51-95896C15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72" y="635258"/>
            <a:ext cx="5570456" cy="4154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83AF0-10DD-4BE2-A1DB-D38055D3DC4B}"/>
              </a:ext>
            </a:extLst>
          </p:cNvPr>
          <p:cNvSpPr txBox="1"/>
          <p:nvPr/>
        </p:nvSpPr>
        <p:spPr>
          <a:xfrm>
            <a:off x="2227943" y="4760535"/>
            <a:ext cx="4688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Thiết kế sơ đồ Usecase cho trang web</a:t>
            </a:r>
          </a:p>
        </p:txBody>
      </p:sp>
    </p:spTree>
    <p:extLst>
      <p:ext uri="{BB962C8B-B14F-4D97-AF65-F5344CB8AC3E}">
        <p14:creationId xmlns:p14="http://schemas.microsoft.com/office/powerpoint/2010/main" val="28961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1303B7-5DEB-4FC5-BFAD-EEC1077A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64" y="374074"/>
            <a:ext cx="5559136" cy="3231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16D0BB-6921-4CE1-BCC3-2C0CB6C86A8B}"/>
              </a:ext>
            </a:extLst>
          </p:cNvPr>
          <p:cNvSpPr txBox="1"/>
          <p:nvPr/>
        </p:nvSpPr>
        <p:spPr>
          <a:xfrm>
            <a:off x="2077275" y="3844080"/>
            <a:ext cx="4688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Sơ đồ Usecase chức năng đăng nhập</a:t>
            </a:r>
          </a:p>
        </p:txBody>
      </p:sp>
    </p:spTree>
    <p:extLst>
      <p:ext uri="{BB962C8B-B14F-4D97-AF65-F5344CB8AC3E}">
        <p14:creationId xmlns:p14="http://schemas.microsoft.com/office/powerpoint/2010/main" val="650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C4BF7-1A9F-494B-B5B6-DCB03FEB6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6" y="177669"/>
            <a:ext cx="5811252" cy="4341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16D0BB-6921-4CE1-BCC3-2C0CB6C86A8B}"/>
              </a:ext>
            </a:extLst>
          </p:cNvPr>
          <p:cNvSpPr txBox="1"/>
          <p:nvPr/>
        </p:nvSpPr>
        <p:spPr>
          <a:xfrm>
            <a:off x="2077275" y="4519490"/>
            <a:ext cx="4688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Sơ đồ Usecase chức năng trang giao diện người dùng</a:t>
            </a:r>
          </a:p>
        </p:txBody>
      </p:sp>
    </p:spTree>
    <p:extLst>
      <p:ext uri="{BB962C8B-B14F-4D97-AF65-F5344CB8AC3E}">
        <p14:creationId xmlns:p14="http://schemas.microsoft.com/office/powerpoint/2010/main" val="251093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16D0BB-6921-4CE1-BCC3-2C0CB6C86A8B}"/>
              </a:ext>
            </a:extLst>
          </p:cNvPr>
          <p:cNvSpPr txBox="1"/>
          <p:nvPr/>
        </p:nvSpPr>
        <p:spPr>
          <a:xfrm>
            <a:off x="2098057" y="4352547"/>
            <a:ext cx="4688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Sơ đồ Usecase chức năng trang quản trị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6BC6F-7E3C-4F23-A46E-0462F212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" y="483176"/>
            <a:ext cx="8790709" cy="35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7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>
            <a:spLocks noGrp="1"/>
          </p:cNvSpPr>
          <p:nvPr>
            <p:ph type="title" idx="2"/>
          </p:nvPr>
        </p:nvSpPr>
        <p:spPr>
          <a:xfrm>
            <a:off x="720050" y="315950"/>
            <a:ext cx="2100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2991129" y="2602677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33;p45">
            <a:extLst>
              <a:ext uri="{FF2B5EF4-FFF2-40B4-BE49-F238E27FC236}">
                <a16:creationId xmlns:a16="http://schemas.microsoft.com/office/drawing/2014/main" id="{C91B0C91-85E7-4FD8-895F-880C372CE764}"/>
              </a:ext>
            </a:extLst>
          </p:cNvPr>
          <p:cNvSpPr/>
          <p:nvPr/>
        </p:nvSpPr>
        <p:spPr>
          <a:xfrm>
            <a:off x="6734628" y="0"/>
            <a:ext cx="2409071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98;p35">
            <a:extLst>
              <a:ext uri="{FF2B5EF4-FFF2-40B4-BE49-F238E27FC236}">
                <a16:creationId xmlns:a16="http://schemas.microsoft.com/office/drawing/2014/main" id="{723A7260-59C5-4AE2-922F-6376945DB893}"/>
              </a:ext>
            </a:extLst>
          </p:cNvPr>
          <p:cNvSpPr txBox="1">
            <a:spLocks/>
          </p:cNvSpPr>
          <p:nvPr/>
        </p:nvSpPr>
        <p:spPr>
          <a:xfrm>
            <a:off x="345977" y="1623177"/>
            <a:ext cx="5898959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6000" b="1">
                <a:latin typeface="Calibri" panose="020F0502020204030204" pitchFamily="34" charset="0"/>
                <a:cs typeface="Calibri" panose="020F0502020204030204" pitchFamily="34" charset="0"/>
              </a:rPr>
              <a:t>CHI TIẾT THIẾT KẾ</a:t>
            </a:r>
          </a:p>
        </p:txBody>
      </p:sp>
    </p:spTree>
    <p:extLst>
      <p:ext uri="{BB962C8B-B14F-4D97-AF65-F5344CB8AC3E}">
        <p14:creationId xmlns:p14="http://schemas.microsoft.com/office/powerpoint/2010/main" val="29678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78">
            <a:extLst>
              <a:ext uri="{FF2B5EF4-FFF2-40B4-BE49-F238E27FC236}">
                <a16:creationId xmlns:a16="http://schemas.microsoft.com/office/drawing/2014/main" id="{C7B84EC9-5930-41E4-9F63-B8DAD2195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907"/>
            <a:ext cx="9265831" cy="969600"/>
          </a:xfrm>
        </p:spPr>
        <p:txBody>
          <a:bodyPr/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2.1. Chi tiết thiết kế databse</a:t>
            </a:r>
            <a:endParaRPr lang="en-US" sz="28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61C457-F269-4A05-8ECF-BDA4AAB29D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221" y="688022"/>
            <a:ext cx="5972175" cy="37674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583585-23A2-4220-BC68-41947FC9DADE}"/>
              </a:ext>
            </a:extLst>
          </p:cNvPr>
          <p:cNvSpPr txBox="1"/>
          <p:nvPr/>
        </p:nvSpPr>
        <p:spPr>
          <a:xfrm>
            <a:off x="2103251" y="4455477"/>
            <a:ext cx="4688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Thiết kế sơ đồ Diagram cho database</a:t>
            </a:r>
          </a:p>
        </p:txBody>
      </p:sp>
    </p:spTree>
    <p:extLst>
      <p:ext uri="{BB962C8B-B14F-4D97-AF65-F5344CB8AC3E}">
        <p14:creationId xmlns:p14="http://schemas.microsoft.com/office/powerpoint/2010/main" val="31364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309</Words>
  <Application>Microsoft Office PowerPoint</Application>
  <PresentationFormat>On-screen Show (16:9)</PresentationFormat>
  <Paragraphs>48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Barlow Semi Condensed</vt:lpstr>
      <vt:lpstr>Calibri</vt:lpstr>
      <vt:lpstr>Bahiana</vt:lpstr>
      <vt:lpstr>Arial</vt:lpstr>
      <vt:lpstr>Fira Sans Extra Condensed Medium</vt:lpstr>
      <vt:lpstr>Roboto Condensed Light</vt:lpstr>
      <vt:lpstr>Barlow Semi Condensed SemiBold</vt:lpstr>
      <vt:lpstr>Roboto Condensed</vt:lpstr>
      <vt:lpstr>Annual Report General by Slidesgo</vt:lpstr>
      <vt:lpstr>WEBSITE BÁN MÁY TÍNH –  JSP COMPUTER SHOP</vt:lpstr>
      <vt:lpstr>CHI TIẾT THIẾT KẾ</vt:lpstr>
      <vt:lpstr>PowerPoint Presentation</vt:lpstr>
      <vt:lpstr>1.1. Thiết kế sơ đồ Usecase</vt:lpstr>
      <vt:lpstr>PowerPoint Presentation</vt:lpstr>
      <vt:lpstr>PowerPoint Presentation</vt:lpstr>
      <vt:lpstr>PowerPoint Presentation</vt:lpstr>
      <vt:lpstr>02</vt:lpstr>
      <vt:lpstr>2.1. Chi tiết thiết kế databse</vt:lpstr>
      <vt:lpstr>2.2. Thiết kế giao diện trang người dùng</vt:lpstr>
      <vt:lpstr>2.2. Thiết kế giao diện trang người dùng</vt:lpstr>
      <vt:lpstr>2.2. Thiết kế giao diện trang người dùng</vt:lpstr>
      <vt:lpstr>2.2. Thiết kế giao diện trang người dùng</vt:lpstr>
      <vt:lpstr>2.3. Thiết kế giao diện trang quản trị website</vt:lpstr>
      <vt:lpstr>2.3. Thiết kế giao diện trang quản trị website</vt:lpstr>
      <vt:lpstr>2.3. Thiết kế giao diện trang quản trị website</vt:lpstr>
      <vt:lpstr>2.3. Thiết kế giao diện trang quản trị website</vt:lpstr>
      <vt:lpstr>TÀI LIỆU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05: XSS ATTACK</dc:title>
  <cp:lastModifiedBy>Phạm Toàn</cp:lastModifiedBy>
  <cp:revision>34</cp:revision>
  <dcterms:modified xsi:type="dcterms:W3CDTF">2020-12-22T10:13:41Z</dcterms:modified>
</cp:coreProperties>
</file>